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ck.jpg"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hydrogen_monoxide_by_oceansama.jpg"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475" y="0"/>
            <a:ext cx="649706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132500" y="3534875"/>
            <a:ext cx="999900" cy="15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Baifern,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Non,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Golf,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Winz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1201 int.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6" name="Shape 28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8" y="0"/>
            <a:ext cx="831833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25" y="0"/>
            <a:ext cx="83183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8" name="Shape 29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25" y="0"/>
            <a:ext cx="83183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1303800" y="1300950"/>
            <a:ext cx="7030500" cy="322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Based on the survey, 54.3% (44 students) of students thought that DHMO is harmful, while 45.7% (37 students) disagreed. However, number of students who wanted to ban DHMO is more than number of the students who said it’s harmful, 51.7% (50 students), because students who did not think it causes harm wanted to ban it.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However, 39 students (42%) did not believe that the facts are reliable and 45.7% of students (37 students) believe DHMO is water, while 32.1% disagreed and the rest felt not sure.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1183750" y="640900"/>
            <a:ext cx="7030500" cy="99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1183750" y="1502825"/>
            <a:ext cx="7030500" cy="232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457200" lvl="0" marL="0">
              <a:spcBef>
                <a:spcPts val="0"/>
              </a:spcBef>
              <a:buNone/>
            </a:pPr>
            <a:r>
              <a:rPr lang="en" sz="2400"/>
              <a:t>From the pie graphs, most students response in negative feeling toward Dihydrogen Monoxide (DHMO) due to what they have heard from the information, which 58% of them think it’s reliable.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